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0" r:id="rId2"/>
    <p:sldId id="311" r:id="rId3"/>
    <p:sldId id="313" r:id="rId4"/>
    <p:sldId id="312" r:id="rId5"/>
    <p:sldId id="314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12.12.24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otwrtego notebo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pecyfikacja urządzenia z system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pecyfikacja urządzenia z system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pecyfikacja urządzenia z systemu - pojemność dyskó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bliczka znamionow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21299978" lon="21599992" rev="10800013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597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49</cp:revision>
  <dcterms:created xsi:type="dcterms:W3CDTF">2024-04-17T09:08:56Z</dcterms:created>
  <dcterms:modified xsi:type="dcterms:W3CDTF">2024-12-12T11:45:18Z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