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0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9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27.03.25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djęcia naczepy SC6411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7" y="0"/>
            <a:ext cx="484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70</cp:revision>
  <dcterms:created xsi:type="dcterms:W3CDTF">2024-04-17T09:08:56Z</dcterms:created>
  <dcterms:modified xsi:type="dcterms:W3CDTF">2025-03-27T07:10:34Z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