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3" r:id="rId4"/>
    <p:sldId id="314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22.01.25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idok - lewy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- lewy b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liczni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tylnie zawieszenie i napę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61</cp:revision>
  <dcterms:created xsi:type="dcterms:W3CDTF">2024-04-17T09:08:56Z</dcterms:created>
  <dcterms:modified xsi:type="dcterms:W3CDTF">2025-01-22T13:03:52Z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