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0" r:id="rId2"/>
    <p:sldId id="311" r:id="rId3"/>
    <p:sldId id="313" r:id="rId4"/>
    <p:sldId id="312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08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20.02.25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IDOK - PRZÓD DACIA SANDE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77" y="0"/>
            <a:ext cx="5160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IDOK - LEWY TYŁ DACIA SANDE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77" y="0"/>
            <a:ext cx="5160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IDOK - PRAWY TYŁ DACIA SANDE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77" y="0"/>
            <a:ext cx="5160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IDOK - DESKA ROZDZIELCZA DACIA SANDE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77" y="0"/>
            <a:ext cx="5160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Panoramiczny</PresentationFormat>
  <Paragraphs>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Psiuk Marcin</cp:lastModifiedBy>
  <cp:revision>75</cp:revision>
  <dcterms:created xsi:type="dcterms:W3CDTF">2024-04-17T09:08:56Z</dcterms:created>
  <dcterms:modified xsi:type="dcterms:W3CDTF">2025-02-20T11:48:13Z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