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4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30.01.25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LEWY BOK I PRZÓD SKUTE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PRAWY BOK I PRZÓD SKUTE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TYŁ SKUTE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LICZNI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62</cp:revision>
  <dcterms:created xsi:type="dcterms:W3CDTF">2024-04-17T09:08:56Z</dcterms:created>
  <dcterms:modified xsi:type="dcterms:W3CDTF">2025-01-30T06:29:12Z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