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0" r:id="rId2"/>
    <p:sldId id="311" r:id="rId3"/>
    <p:sldId id="312" r:id="rId4"/>
    <p:sldId id="313" r:id="rId5"/>
    <p:sldId id="315" r:id="rId6"/>
    <p:sldId id="314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08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DOK PRZÓ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DOK LEWY BO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DOK PRAWY BO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WIDOK WNĘTRZE PRZÓ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WNĘTRZE TY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AN LICZNIKA 4153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55</cp:revision>
  <dcterms:created xsi:type="dcterms:W3CDTF">2024-04-17T09:08:56Z</dcterms:created>
  <dcterms:modified xsi:type="dcterms:W3CDTF">2024-11-26T06:24:49Z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