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4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31.01.25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PRAWY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PRAWY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WNĘTRZE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71</cp:revision>
  <dcterms:created xsi:type="dcterms:W3CDTF">2024-04-17T09:08:56Z</dcterms:created>
  <dcterms:modified xsi:type="dcterms:W3CDTF">2025-01-31T12:09:28Z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