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310" r:id="rId2"/>
    <p:sldId id="311" r:id="rId3"/>
    <p:sldId id="313" r:id="rId4"/>
    <p:sldId id="312" r:id="rId5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90" d="100"/>
          <a:sy n="90" d="100"/>
        </p:scale>
        <p:origin x="108" y="54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E7397A-E8E7-4A2F-933D-FBC3A98E4A46}" type="datetimeFigureOut">
              <a:rPr lang="pl-PL" smtClean="0"/>
              <a:t>10.02.25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54067B-BCA3-4CAC-B3D1-D0C3F56EFC2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234446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F35D21-9378-415F-8F70-52DFD74E3F52}" type="datetimeFigureOut">
              <a:rPr lang="pl-PL" smtClean="0"/>
              <a:t>10.02.25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6F633-7E5D-4C78-BB08-FE8647B4F35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922804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075FA-5A67-4F29-B212-112AB3FEEDF3}" type="datetimeFigureOut">
              <a:rPr lang="pl-PL" smtClean="0"/>
              <a:t>10.02.25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13C68-D02A-4E26-A448-A6B720C4B50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997996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075FA-5A67-4F29-B212-112AB3FEEDF3}" type="datetimeFigureOut">
              <a:rPr lang="pl-PL" smtClean="0"/>
              <a:t>10.02.25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13C68-D02A-4E26-A448-A6B720C4B50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697895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075FA-5A67-4F29-B212-112AB3FEEDF3}" type="datetimeFigureOut">
              <a:rPr lang="pl-PL" smtClean="0"/>
              <a:t>10.02.25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13C68-D02A-4E26-A448-A6B720C4B50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171831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075FA-5A67-4F29-B212-112AB3FEEDF3}" type="datetimeFigureOut">
              <a:rPr lang="pl-PL" smtClean="0"/>
              <a:t>10.02.25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13C68-D02A-4E26-A448-A6B720C4B50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43991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075FA-5A67-4F29-B212-112AB3FEEDF3}" type="datetimeFigureOut">
              <a:rPr lang="pl-PL" smtClean="0"/>
              <a:t>10.02.25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13C68-D02A-4E26-A448-A6B720C4B50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127982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075FA-5A67-4F29-B212-112AB3FEEDF3}" type="datetimeFigureOut">
              <a:rPr lang="pl-PL" smtClean="0"/>
              <a:t>10.02.25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13C68-D02A-4E26-A448-A6B720C4B50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706129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075FA-5A67-4F29-B212-112AB3FEEDF3}" type="datetimeFigureOut">
              <a:rPr lang="pl-PL" smtClean="0"/>
              <a:t>10.02.25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13C68-D02A-4E26-A448-A6B720C4B50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504605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075FA-5A67-4F29-B212-112AB3FEEDF3}" type="datetimeFigureOut">
              <a:rPr lang="pl-PL" smtClean="0"/>
              <a:t>10.02.25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13C68-D02A-4E26-A448-A6B720C4B50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017981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075FA-5A67-4F29-B212-112AB3FEEDF3}" type="datetimeFigureOut">
              <a:rPr lang="pl-PL" smtClean="0"/>
              <a:t>10.02.25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13C68-D02A-4E26-A448-A6B720C4B50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05051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075FA-5A67-4F29-B212-112AB3FEEDF3}" type="datetimeFigureOut">
              <a:rPr lang="pl-PL" smtClean="0"/>
              <a:t>10.02.25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13C68-D02A-4E26-A448-A6B720C4B50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633666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075FA-5A67-4F29-B212-112AB3FEEDF3}" type="datetimeFigureOut">
              <a:rPr lang="pl-PL" smtClean="0"/>
              <a:t>10.02.25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13C68-D02A-4E26-A448-A6B720C4B50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953733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4075FA-5A67-4F29-B212-112AB3FEEDF3}" type="datetimeFigureOut">
              <a:rPr lang="pl-PL" smtClean="0"/>
              <a:t>10.02.25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313C68-D02A-4E26-A448-A6B720C4B50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819944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 descr="WIDOK - PRAWY PRZÓD POJAZDU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4250" y="0"/>
            <a:ext cx="51435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1978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az 2" descr="WIDOK - LEWY TYŁ POJAZDU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4250" y="0"/>
            <a:ext cx="51435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6743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 descr="WIDOK - LEWY PRZÓD POJAZDU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4250" y="0"/>
            <a:ext cx="51435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8394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 descr="WIDOK - LEWY TYŁ POJAZDU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4250" y="0"/>
            <a:ext cx="51435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7641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244</TotalTime>
  <Words>0</Words>
  <Application>Microsoft Office PowerPoint</Application>
  <PresentationFormat>Panoramiczny</PresentationFormat>
  <Paragraphs>0</Paragraphs>
  <Slides>4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Motyw pakietu Office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>IAS w Katowicach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Psiuk Marcin</dc:creator>
  <cp:lastModifiedBy>Psiuk Marcin</cp:lastModifiedBy>
  <cp:revision>66</cp:revision>
  <dcterms:created xsi:type="dcterms:W3CDTF">2024-04-17T09:08:56Z</dcterms:created>
  <dcterms:modified xsi:type="dcterms:W3CDTF">2025-02-10T12:44:27Z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FCATEGORY">
    <vt:lpwstr>InformacjePrzeznaczoneWylacznieDoUzytkuWewnetrznego</vt:lpwstr>
  </property>
  <property fmtid="{D5CDD505-2E9C-101B-9397-08002B2CF9AE}" pid="3" name="MFClassifiedBy">
    <vt:lpwstr>UxC4dwLulzfINJ8nQH+xvX5LNGipWa4BRSZhPgxsCvm1X/I+gqxYSBkf2au/zLPn8Fa9y/83M1KNimZ3IFIjAA==</vt:lpwstr>
  </property>
  <property fmtid="{D5CDD505-2E9C-101B-9397-08002B2CF9AE}" pid="4" name="MFClassificationDate">
    <vt:lpwstr>2024-04-17T11:09:06.5264615+02:00</vt:lpwstr>
  </property>
  <property fmtid="{D5CDD505-2E9C-101B-9397-08002B2CF9AE}" pid="5" name="MFClassifiedBySID">
    <vt:lpwstr>UxC4dwLulzfINJ8nQH+xvX5LNGipWa4BRSZhPgxsCvm42mrIC/DSDv0ggS+FjUN/2v1BBotkLlY5aAiEhoi6uSN+xoRzcGaurufS9v0XCdcQg/UgCLqmu8pxi67GHipk</vt:lpwstr>
  </property>
  <property fmtid="{D5CDD505-2E9C-101B-9397-08002B2CF9AE}" pid="6" name="MFGRNItemId">
    <vt:lpwstr>GRN-af0b4611-41e1-4abf-a15a-2cc6dc8f3186</vt:lpwstr>
  </property>
  <property fmtid="{D5CDD505-2E9C-101B-9397-08002B2CF9AE}" pid="7" name="MFHash">
    <vt:lpwstr>bXc5Rk0yOkbfkl1Noam6+6b406JOLAJrVZCDc5B1McE=</vt:lpwstr>
  </property>
  <property fmtid="{D5CDD505-2E9C-101B-9397-08002B2CF9AE}" pid="8" name="MFVisualMarkingsSettings">
    <vt:lpwstr>HeaderAlignment=1;FooterAlignment=1</vt:lpwstr>
  </property>
  <property fmtid="{D5CDD505-2E9C-101B-9397-08002B2CF9AE}" pid="9" name="DLPManualFileClassification">
    <vt:lpwstr>{5fdfc941-3fcf-4a5b-87be-4848800d39d0}</vt:lpwstr>
  </property>
  <property fmtid="{D5CDD505-2E9C-101B-9397-08002B2CF9AE}" pid="10" name="MFRefresh">
    <vt:lpwstr>False</vt:lpwstr>
  </property>
</Properties>
</file>