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11" r:id="rId3"/>
    <p:sldId id="313" r:id="rId4"/>
    <p:sldId id="312" r:id="rId5"/>
    <p:sldId id="31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14.11.24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UDI 80 -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AUDI 80 -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UDI 80 - STAN LICZNIKA 4658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UDI 80 - WNĘTRZE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8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UDI 80 - WNĘTRZE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9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Ptak Waldemar</cp:lastModifiedBy>
  <cp:revision>52</cp:revision>
  <dcterms:created xsi:type="dcterms:W3CDTF">2024-04-17T09:08:56Z</dcterms:created>
  <dcterms:modified xsi:type="dcterms:W3CDTF">2024-11-14T06:41:01Z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