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0" r:id="rId2"/>
    <p:sldId id="313" r:id="rId3"/>
    <p:sldId id="314" r:id="rId4"/>
    <p:sldId id="315" r:id="rId5"/>
    <p:sldId id="316" r:id="rId6"/>
    <p:sldId id="317" r:id="rId7"/>
    <p:sldId id="318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08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28.03.25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28.03.25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28.03.25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28.03.25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28.03.25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28.03.25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28.03.25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28.03.25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28.03.25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28.03.25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28.03.25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28.03.25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28.03.25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28.03.25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WIDOK LEWY BOK POJAZD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PRZÓD POJAZD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LEWY PRZÓD POJAZD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WNĘTRZE PRZÓD POJAZD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WNĘTRZE TYŁ POJAZD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STAN LICZNIKA 1440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TYŁ POJAZD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83</cp:revision>
  <dcterms:created xsi:type="dcterms:W3CDTF">2024-04-17T09:08:56Z</dcterms:created>
  <dcterms:modified xsi:type="dcterms:W3CDTF">2025-03-28T06:04:36Z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