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3" r:id="rId3"/>
    <p:sldId id="314" r:id="rId4"/>
    <p:sldId id="315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26.03.25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WIDOK -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WNĘTRZE PRZÓD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3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IDOK - WNĘTRZE TYŁ POJAZDU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81</cp:revision>
  <dcterms:created xsi:type="dcterms:W3CDTF">2024-04-17T09:08:56Z</dcterms:created>
  <dcterms:modified xsi:type="dcterms:W3CDTF">2025-03-26T06:40:30Z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