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6.08.24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6.08.24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6.08.24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ZÓD POJAZ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242887"/>
            <a:ext cx="102774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N LICZNIKA 2710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738" y="-95250"/>
            <a:ext cx="1408747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EWY BOK POJAZ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23862"/>
            <a:ext cx="105632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AWY BOK POJAZ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76225"/>
            <a:ext cx="94678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27</cp:revision>
  <dcterms:created xsi:type="dcterms:W3CDTF">2024-04-17T09:08:56Z</dcterms:created>
  <dcterms:modified xsi:type="dcterms:W3CDTF">2024-08-06T06:33:00Z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