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14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IDOK POJAZDU - LEWY B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IDOK POJAZDU - PRAWY B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POJAZDU - PRAWY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IDOK POJAZDU - LEWY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29</cp:revision>
  <dcterms:created xsi:type="dcterms:W3CDTF">2024-04-17T09:08:56Z</dcterms:created>
  <dcterms:modified xsi:type="dcterms:W3CDTF">2024-11-29T06:39:29Z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