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0" r:id="rId2"/>
    <p:sldId id="311" r:id="rId3"/>
    <p:sldId id="312" r:id="rId4"/>
    <p:sldId id="313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7.11.24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7.11.24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7.11.24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FIAT TIPO - WIDOK LEWY BOK I PRZÓ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381"/>
            <a:ext cx="12192000" cy="5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FIAT TIPO - WIDOK PRAWY BOK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381"/>
            <a:ext cx="12192000" cy="5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FIAT TIPO - WIDOK TY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893"/>
            <a:ext cx="12192000" cy="54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IAT TIPO - WIDOK LICZNIAKA - STAN 829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381"/>
            <a:ext cx="12192000" cy="5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50</cp:revision>
  <dcterms:created xsi:type="dcterms:W3CDTF">2024-04-17T09:08:56Z</dcterms:created>
  <dcterms:modified xsi:type="dcterms:W3CDTF">2024-11-07T07:03:02Z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