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0" r:id="rId2"/>
    <p:sldId id="311" r:id="rId3"/>
    <p:sldId id="313" r:id="rId4"/>
    <p:sldId id="312" r:id="rId5"/>
    <p:sldId id="314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10.12.24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PRAWY BOK VW GOL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- LEWY PRZÓD VW GOL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PRAWY BOK VW GOL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0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WNĘTRZE PRZÓD VW GOL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WNĘTRZE TYŁ VW GOL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56</cp:revision>
  <dcterms:created xsi:type="dcterms:W3CDTF">2024-04-17T09:08:56Z</dcterms:created>
  <dcterms:modified xsi:type="dcterms:W3CDTF">2024-12-10T10:50:48Z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