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1" r:id="rId3"/>
    <p:sldId id="313" r:id="rId4"/>
    <p:sldId id="312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10.02.25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PRAWY PRZÓD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LEWY TYŁ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LEWY PRZÓD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LEWY TYŁ POJAZD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66</cp:revision>
  <dcterms:created xsi:type="dcterms:W3CDTF">2024-04-17T09:08:56Z</dcterms:created>
  <dcterms:modified xsi:type="dcterms:W3CDTF">2025-02-10T12:44:27Z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