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10" r:id="rId2"/>
    <p:sldId id="311" r:id="rId3"/>
    <p:sldId id="313" r:id="rId4"/>
    <p:sldId id="314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57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7397A-E8E7-4A2F-933D-FBC3A98E4A46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4067B-BCA3-4CAC-B3D1-D0C3F56EFC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3444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35D21-9378-415F-8F70-52DFD74E3F52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6F633-7E5D-4C78-BB08-FE8647B4F3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2280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979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978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18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9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2798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061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046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179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505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336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537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075FA-5A67-4F29-B212-112AB3FEEDF3}" type="datetimeFigureOut">
              <a:rPr lang="pl-PL" smtClean="0"/>
              <a:t>22.01.25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199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widok przód pojazdu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97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widok tył pojazdu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74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widok kierownic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20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widok licznik 91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86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0</Words>
  <Application>Microsoft Office PowerPoint</Application>
  <PresentationFormat>Panoramiczny</PresentationFormat>
  <Paragraphs>0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IAS w Katowicach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Psiuk Marcin</dc:creator>
  <cp:lastModifiedBy>Psiuk Marcin</cp:lastModifiedBy>
  <cp:revision>74</cp:revision>
  <dcterms:created xsi:type="dcterms:W3CDTF">2024-04-17T09:08:56Z</dcterms:created>
  <dcterms:modified xsi:type="dcterms:W3CDTF">2025-01-22T13:23:08Z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FCATEGORY">
    <vt:lpwstr>InformacjePrzeznaczoneWylacznieDoUzytkuWewnetrznego</vt:lpwstr>
  </property>
  <property fmtid="{D5CDD505-2E9C-101B-9397-08002B2CF9AE}" pid="3" name="MFClassifiedBy">
    <vt:lpwstr>UxC4dwLulzfINJ8nQH+xvX5LNGipWa4BRSZhPgxsCvm1X/I+gqxYSBkf2au/zLPn8Fa9y/83M1KNimZ3IFIjAA==</vt:lpwstr>
  </property>
  <property fmtid="{D5CDD505-2E9C-101B-9397-08002B2CF9AE}" pid="4" name="MFClassificationDate">
    <vt:lpwstr>2024-04-17T11:09:06.5264615+02:00</vt:lpwstr>
  </property>
  <property fmtid="{D5CDD505-2E9C-101B-9397-08002B2CF9AE}" pid="5" name="MFClassifiedBySID">
    <vt:lpwstr>UxC4dwLulzfINJ8nQH+xvX5LNGipWa4BRSZhPgxsCvm42mrIC/DSDv0ggS+FjUN/2v1BBotkLlY5aAiEhoi6uSN+xoRzcGaurufS9v0XCdcQg/UgCLqmu8pxi67GHipk</vt:lpwstr>
  </property>
  <property fmtid="{D5CDD505-2E9C-101B-9397-08002B2CF9AE}" pid="6" name="MFGRNItemId">
    <vt:lpwstr>GRN-af0b4611-41e1-4abf-a15a-2cc6dc8f3186</vt:lpwstr>
  </property>
  <property fmtid="{D5CDD505-2E9C-101B-9397-08002B2CF9AE}" pid="7" name="MFHash">
    <vt:lpwstr>bXc5Rk0yOkbfkl1Noam6+6b406JOLAJrVZCDc5B1McE=</vt:lpwstr>
  </property>
  <property fmtid="{D5CDD505-2E9C-101B-9397-08002B2CF9AE}" pid="8" name="MFVisualMarkingsSettings">
    <vt:lpwstr>HeaderAlignment=1;FooterAlignment=1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