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0" r:id="rId2"/>
    <p:sldId id="311" r:id="rId3"/>
    <p:sldId id="313" r:id="rId4"/>
    <p:sldId id="312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8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5.12.24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5.12.24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5.12.24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5.12.24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5.12.24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5.12.24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5.12.24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5.12.24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5.12.24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5.12.24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5.12.24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5.12.24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5.12.24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5.12.24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SKUTERA Z GÓR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AN LICZNIKA 166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SKUTERA - PRAWY TY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- PRZÓD SKUTER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52</cp:revision>
  <dcterms:created xsi:type="dcterms:W3CDTF">2024-04-17T09:08:56Z</dcterms:created>
  <dcterms:modified xsi:type="dcterms:W3CDTF">2024-12-05T09:22:43Z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