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2" r:id="rId4"/>
    <p:sldId id="313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20.08.24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RAWY PRZÓD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EWY PRZÓD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RAWY 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45</cp:revision>
  <dcterms:created xsi:type="dcterms:W3CDTF">2024-04-17T09:08:56Z</dcterms:created>
  <dcterms:modified xsi:type="dcterms:W3CDTF">2024-08-20T05:21:01Z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DLPManualFileClassification">
    <vt:lpwstr>{5fdfc941-3fcf-4a5b-87be-4848800d39d0}</vt:lpwstr>
  </property>
  <property fmtid="{D5CDD505-2E9C-101B-9397-08002B2CF9AE}" pid="9" name="MFRefresh">
    <vt:lpwstr>False</vt:lpwstr>
  </property>
</Properties>
</file>